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A90A"/>
    <a:srgbClr val="FBDC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90" autoAdjust="0"/>
    <p:restoredTop sz="67000"/>
  </p:normalViewPr>
  <p:slideViewPr>
    <p:cSldViewPr snapToGrid="0">
      <p:cViewPr varScale="1">
        <p:scale>
          <a:sx n="67" d="100"/>
          <a:sy n="67" d="100"/>
        </p:scale>
        <p:origin x="1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B7EE9-7AC7-0E46-B420-AB9752FD87F8}" type="datetimeFigureOut">
              <a:rPr lang="nl-NL" smtClean="0"/>
              <a:t>22-11-2022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05442-B4CD-7543-98B4-07477ED256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4146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Tijdsinstelling aanpassen:</a:t>
            </a:r>
          </a:p>
          <a:p>
            <a:pPr marL="171450" indent="-171450">
              <a:buFontTx/>
              <a:buChar char="-"/>
            </a:pPr>
            <a:r>
              <a:rPr lang="nl-NL" dirty="0"/>
              <a:t>Selecteer de afbeelding</a:t>
            </a:r>
          </a:p>
          <a:p>
            <a:pPr marL="171450" indent="-171450">
              <a:buFontTx/>
              <a:buChar char="-"/>
            </a:pPr>
            <a:r>
              <a:rPr lang="nl-NL" dirty="0"/>
              <a:t>klik op het tabblad ‘Animaties’ </a:t>
            </a:r>
          </a:p>
          <a:p>
            <a:pPr marL="171450" indent="-171450">
              <a:buFontTx/>
              <a:buChar char="-"/>
            </a:pPr>
            <a:r>
              <a:rPr lang="nl-NL" dirty="0"/>
              <a:t>kies ‘Animatiedeelvenster’</a:t>
            </a:r>
          </a:p>
          <a:p>
            <a:pPr marL="171450" indent="-171450">
              <a:buFontTx/>
              <a:buChar char="-"/>
            </a:pPr>
            <a:r>
              <a:rPr lang="nl-NL" dirty="0"/>
              <a:t>selecteer in het rechtermenu de groep</a:t>
            </a:r>
          </a:p>
          <a:p>
            <a:pPr marL="171450" indent="-171450">
              <a:buFontTx/>
              <a:buChar char="-"/>
            </a:pPr>
            <a:r>
              <a:rPr lang="nl-NL" dirty="0"/>
              <a:t>klik op ‘Timing’ en verander de ’Duur’</a:t>
            </a:r>
            <a:br>
              <a:rPr lang="nl-NL" dirty="0"/>
            </a:br>
            <a:endParaRPr lang="nl-NL" dirty="0"/>
          </a:p>
          <a:p>
            <a:pPr marL="171450" indent="-171450">
              <a:buFontTx/>
              <a:buChar char="-"/>
            </a:pPr>
            <a:r>
              <a:rPr lang="nl-NL" dirty="0"/>
              <a:t>De maximale duur is 10 minuten (600 seconden). Wil je mensen langer de tijd geven dan vind je in de volgende slide drie timers die </a:t>
            </a:r>
            <a:r>
              <a:rPr lang="nl-NL"/>
              <a:t>je met </a:t>
            </a:r>
            <a:r>
              <a:rPr lang="nl-NL" dirty="0"/>
              <a:t>elkaar kunt instellen op </a:t>
            </a:r>
            <a:r>
              <a:rPr lang="nl-NL"/>
              <a:t>de gewenste lengte.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5442-B4CD-7543-98B4-07477ED256D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5932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405442-B4CD-7543-98B4-07477ED256DA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5932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6" indent="0" algn="ctr">
              <a:buNone/>
              <a:defRPr sz="2000"/>
            </a:lvl2pPr>
            <a:lvl3pPr marL="914352" indent="0" algn="ctr">
              <a:buNone/>
              <a:defRPr sz="1800"/>
            </a:lvl3pPr>
            <a:lvl4pPr marL="1371528" indent="0" algn="ctr">
              <a:buNone/>
              <a:defRPr sz="1600"/>
            </a:lvl4pPr>
            <a:lvl5pPr marL="1828703" indent="0" algn="ctr">
              <a:buNone/>
              <a:defRPr sz="1600"/>
            </a:lvl5pPr>
            <a:lvl6pPr marL="2285879" indent="0" algn="ctr">
              <a:buNone/>
              <a:defRPr sz="1600"/>
            </a:lvl6pPr>
            <a:lvl7pPr marL="2743055" indent="0" algn="ctr">
              <a:buNone/>
              <a:defRPr sz="1600"/>
            </a:lvl7pPr>
            <a:lvl8pPr marL="3200231" indent="0" algn="ctr">
              <a:buNone/>
              <a:defRPr sz="1600"/>
            </a:lvl8pPr>
            <a:lvl9pPr marL="3657407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2874-9916-4862-B691-055713CA181B}" type="datetimeFigureOut">
              <a:rPr lang="nl-NL" smtClean="0"/>
              <a:t>22-11-2022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0F29-1D4B-4A05-B5E8-46891AF9F7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185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2874-9916-4862-B691-055713CA181B}" type="datetimeFigureOut">
              <a:rPr lang="nl-NL" smtClean="0"/>
              <a:t>22-11-2022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0F29-1D4B-4A05-B5E8-46891AF9F7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335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2874-9916-4862-B691-055713CA181B}" type="datetimeFigureOut">
              <a:rPr lang="nl-NL" smtClean="0"/>
              <a:t>22-11-2022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0F29-1D4B-4A05-B5E8-46891AF9F7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830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2874-9916-4862-B691-055713CA181B}" type="datetimeFigureOut">
              <a:rPr lang="nl-NL" smtClean="0"/>
              <a:t>22-11-2022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0F29-1D4B-4A05-B5E8-46891AF9F7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312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2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2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2874-9916-4862-B691-055713CA181B}" type="datetimeFigureOut">
              <a:rPr lang="nl-NL" smtClean="0"/>
              <a:t>22-11-2022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0F29-1D4B-4A05-B5E8-46891AF9F7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764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2874-9916-4862-B691-055713CA181B}" type="datetimeFigureOut">
              <a:rPr lang="nl-NL" smtClean="0"/>
              <a:t>22-11-2022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0F29-1D4B-4A05-B5E8-46891AF9F7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178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6" indent="0">
              <a:buNone/>
              <a:defRPr sz="2000" b="1"/>
            </a:lvl2pPr>
            <a:lvl3pPr marL="914352" indent="0">
              <a:buNone/>
              <a:defRPr sz="1800" b="1"/>
            </a:lvl3pPr>
            <a:lvl4pPr marL="1371528" indent="0">
              <a:buNone/>
              <a:defRPr sz="1600" b="1"/>
            </a:lvl4pPr>
            <a:lvl5pPr marL="1828703" indent="0">
              <a:buNone/>
              <a:defRPr sz="1600" b="1"/>
            </a:lvl5pPr>
            <a:lvl6pPr marL="2285879" indent="0">
              <a:buNone/>
              <a:defRPr sz="1600" b="1"/>
            </a:lvl6pPr>
            <a:lvl7pPr marL="2743055" indent="0">
              <a:buNone/>
              <a:defRPr sz="1600" b="1"/>
            </a:lvl7pPr>
            <a:lvl8pPr marL="3200231" indent="0">
              <a:buNone/>
              <a:defRPr sz="1600" b="1"/>
            </a:lvl8pPr>
            <a:lvl9pPr marL="3657407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6" indent="0">
              <a:buNone/>
              <a:defRPr sz="2000" b="1"/>
            </a:lvl2pPr>
            <a:lvl3pPr marL="914352" indent="0">
              <a:buNone/>
              <a:defRPr sz="1800" b="1"/>
            </a:lvl3pPr>
            <a:lvl4pPr marL="1371528" indent="0">
              <a:buNone/>
              <a:defRPr sz="1600" b="1"/>
            </a:lvl4pPr>
            <a:lvl5pPr marL="1828703" indent="0">
              <a:buNone/>
              <a:defRPr sz="1600" b="1"/>
            </a:lvl5pPr>
            <a:lvl6pPr marL="2285879" indent="0">
              <a:buNone/>
              <a:defRPr sz="1600" b="1"/>
            </a:lvl6pPr>
            <a:lvl7pPr marL="2743055" indent="0">
              <a:buNone/>
              <a:defRPr sz="1600" b="1"/>
            </a:lvl7pPr>
            <a:lvl8pPr marL="3200231" indent="0">
              <a:buNone/>
              <a:defRPr sz="1600" b="1"/>
            </a:lvl8pPr>
            <a:lvl9pPr marL="3657407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2874-9916-4862-B691-055713CA181B}" type="datetimeFigureOut">
              <a:rPr lang="nl-NL" smtClean="0"/>
              <a:t>22-11-2022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0F29-1D4B-4A05-B5E8-46891AF9F7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9170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2874-9916-4862-B691-055713CA181B}" type="datetimeFigureOut">
              <a:rPr lang="nl-NL" smtClean="0"/>
              <a:t>22-11-2022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0F29-1D4B-4A05-B5E8-46891AF9F7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998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2874-9916-4862-B691-055713CA181B}" type="datetimeFigureOut">
              <a:rPr lang="nl-NL" smtClean="0"/>
              <a:t>22-11-2022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0F29-1D4B-4A05-B5E8-46891AF9F7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155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6" indent="0">
              <a:buNone/>
              <a:defRPr sz="1400"/>
            </a:lvl2pPr>
            <a:lvl3pPr marL="914352" indent="0">
              <a:buNone/>
              <a:defRPr sz="1200"/>
            </a:lvl3pPr>
            <a:lvl4pPr marL="1371528" indent="0">
              <a:buNone/>
              <a:defRPr sz="1000"/>
            </a:lvl4pPr>
            <a:lvl5pPr marL="1828703" indent="0">
              <a:buNone/>
              <a:defRPr sz="1000"/>
            </a:lvl5pPr>
            <a:lvl6pPr marL="2285879" indent="0">
              <a:buNone/>
              <a:defRPr sz="1000"/>
            </a:lvl6pPr>
            <a:lvl7pPr marL="2743055" indent="0">
              <a:buNone/>
              <a:defRPr sz="1000"/>
            </a:lvl7pPr>
            <a:lvl8pPr marL="3200231" indent="0">
              <a:buNone/>
              <a:defRPr sz="1000"/>
            </a:lvl8pPr>
            <a:lvl9pPr marL="3657407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2874-9916-4862-B691-055713CA181B}" type="datetimeFigureOut">
              <a:rPr lang="nl-NL" smtClean="0"/>
              <a:t>22-11-2022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0F29-1D4B-4A05-B5E8-46891AF9F7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345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6" indent="0">
              <a:buNone/>
              <a:defRPr sz="2800"/>
            </a:lvl2pPr>
            <a:lvl3pPr marL="914352" indent="0">
              <a:buNone/>
              <a:defRPr sz="2400"/>
            </a:lvl3pPr>
            <a:lvl4pPr marL="1371528" indent="0">
              <a:buNone/>
              <a:defRPr sz="2000"/>
            </a:lvl4pPr>
            <a:lvl5pPr marL="1828703" indent="0">
              <a:buNone/>
              <a:defRPr sz="2000"/>
            </a:lvl5pPr>
            <a:lvl6pPr marL="2285879" indent="0">
              <a:buNone/>
              <a:defRPr sz="2000"/>
            </a:lvl6pPr>
            <a:lvl7pPr marL="2743055" indent="0">
              <a:buNone/>
              <a:defRPr sz="2000"/>
            </a:lvl7pPr>
            <a:lvl8pPr marL="3200231" indent="0">
              <a:buNone/>
              <a:defRPr sz="2000"/>
            </a:lvl8pPr>
            <a:lvl9pPr marL="3657407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6" indent="0">
              <a:buNone/>
              <a:defRPr sz="1400"/>
            </a:lvl2pPr>
            <a:lvl3pPr marL="914352" indent="0">
              <a:buNone/>
              <a:defRPr sz="1200"/>
            </a:lvl3pPr>
            <a:lvl4pPr marL="1371528" indent="0">
              <a:buNone/>
              <a:defRPr sz="1000"/>
            </a:lvl4pPr>
            <a:lvl5pPr marL="1828703" indent="0">
              <a:buNone/>
              <a:defRPr sz="1000"/>
            </a:lvl5pPr>
            <a:lvl6pPr marL="2285879" indent="0">
              <a:buNone/>
              <a:defRPr sz="1000"/>
            </a:lvl6pPr>
            <a:lvl7pPr marL="2743055" indent="0">
              <a:buNone/>
              <a:defRPr sz="1000"/>
            </a:lvl7pPr>
            <a:lvl8pPr marL="3200231" indent="0">
              <a:buNone/>
              <a:defRPr sz="1000"/>
            </a:lvl8pPr>
            <a:lvl9pPr marL="3657407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2874-9916-4862-B691-055713CA181B}" type="datetimeFigureOut">
              <a:rPr lang="nl-NL" smtClean="0"/>
              <a:t>22-11-2022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0F29-1D4B-4A05-B5E8-46891AF9F7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602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2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72874-9916-4862-B691-055713CA181B}" type="datetimeFigureOut">
              <a:rPr lang="nl-NL" smtClean="0"/>
              <a:t>22-11-2022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2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80F29-1D4B-4A05-B5E8-46891AF9F7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952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8" indent="-228588" algn="l" defTabSz="91435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4" indent="-228588" algn="l" defTabSz="91435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0" indent="-228588" algn="l" defTabSz="91435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16" indent="-228588" algn="l" defTabSz="91435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1" indent="-228588" algn="l" defTabSz="91435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67" indent="-228588" algn="l" defTabSz="91435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3" indent="-228588" algn="l" defTabSz="91435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19" indent="-228588" algn="l" defTabSz="91435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95" indent="-228588" algn="l" defTabSz="91435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6" algn="l" defTabSz="9143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2" algn="l" defTabSz="9143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28" algn="l" defTabSz="9143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3" algn="l" defTabSz="9143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79" algn="l" defTabSz="9143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55" algn="l" defTabSz="9143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1" algn="l" defTabSz="9143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07" algn="l" defTabSz="9143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A90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080" y="167440"/>
            <a:ext cx="4791595" cy="6408820"/>
          </a:xfrm>
          <a:prstGeom prst="rect">
            <a:avLst/>
          </a:prstGeom>
        </p:spPr>
      </p:pic>
      <p:grpSp>
        <p:nvGrpSpPr>
          <p:cNvPr id="26" name="Groep 25"/>
          <p:cNvGrpSpPr/>
          <p:nvPr/>
        </p:nvGrpSpPr>
        <p:grpSpPr>
          <a:xfrm>
            <a:off x="4502560" y="2529537"/>
            <a:ext cx="3239187" cy="3286514"/>
            <a:chOff x="-152400" y="790215"/>
            <a:chExt cx="3466214" cy="3516858"/>
          </a:xfrm>
        </p:grpSpPr>
        <p:sp>
          <p:nvSpPr>
            <p:cNvPr id="24" name="Rechthoek 23"/>
            <p:cNvSpPr/>
            <p:nvPr/>
          </p:nvSpPr>
          <p:spPr>
            <a:xfrm>
              <a:off x="1519243" y="2699609"/>
              <a:ext cx="122925" cy="59226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2">
                <a:defRPr/>
              </a:pPr>
              <a:endParaRPr lang="nl-NL" sz="2800">
                <a:solidFill>
                  <a:prstClr val="white"/>
                </a:solidFill>
                <a:highlight>
                  <a:srgbClr val="FF0000"/>
                </a:highlight>
                <a:latin typeface="Helvetica Light" panose="020B0403020202020204" pitchFamily="34" charset="0"/>
              </a:endParaRPr>
            </a:p>
          </p:txBody>
        </p:sp>
        <p:sp>
          <p:nvSpPr>
            <p:cNvPr id="18" name="Ovaal 17"/>
            <p:cNvSpPr/>
            <p:nvPr/>
          </p:nvSpPr>
          <p:spPr>
            <a:xfrm>
              <a:off x="-152400" y="840859"/>
              <a:ext cx="3466214" cy="346621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2">
                <a:defRPr/>
              </a:pPr>
              <a:endParaRPr lang="nl-NL" sz="2800">
                <a:solidFill>
                  <a:prstClr val="white"/>
                </a:solidFill>
                <a:latin typeface="Helvetica Light" panose="020B0403020202020204" pitchFamily="34" charset="0"/>
              </a:endParaRPr>
            </a:p>
          </p:txBody>
        </p:sp>
        <p:sp>
          <p:nvSpPr>
            <p:cNvPr id="21" name="Gelijkbenige driehoek 20"/>
            <p:cNvSpPr/>
            <p:nvPr/>
          </p:nvSpPr>
          <p:spPr>
            <a:xfrm>
              <a:off x="1538169" y="790215"/>
              <a:ext cx="85075" cy="1641707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2">
                <a:defRPr/>
              </a:pPr>
              <a:endParaRPr lang="nl-NL" sz="2800">
                <a:solidFill>
                  <a:prstClr val="white"/>
                </a:solidFill>
                <a:highlight>
                  <a:srgbClr val="FF0000"/>
                </a:highlight>
                <a:latin typeface="Helvetica Light" panose="020B0403020202020204" pitchFamily="34" charset="0"/>
              </a:endParaRPr>
            </a:p>
          </p:txBody>
        </p:sp>
        <p:sp>
          <p:nvSpPr>
            <p:cNvPr id="22" name="Ring 21"/>
            <p:cNvSpPr/>
            <p:nvPr/>
          </p:nvSpPr>
          <p:spPr>
            <a:xfrm>
              <a:off x="1438664" y="2431923"/>
              <a:ext cx="284087" cy="284087"/>
            </a:xfrm>
            <a:prstGeom prst="donu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2">
                <a:defRPr/>
              </a:pPr>
              <a:endParaRPr lang="nl-NL" sz="2800">
                <a:solidFill>
                  <a:prstClr val="black"/>
                </a:solidFill>
                <a:highlight>
                  <a:srgbClr val="FF0000"/>
                </a:highlight>
                <a:latin typeface="Helvetica Light" panose="020B0403020202020204" pitchFamily="34" charset="0"/>
              </a:endParaRPr>
            </a:p>
          </p:txBody>
        </p:sp>
        <p:sp>
          <p:nvSpPr>
            <p:cNvPr id="23" name="Ovaal 22"/>
            <p:cNvSpPr/>
            <p:nvPr/>
          </p:nvSpPr>
          <p:spPr>
            <a:xfrm>
              <a:off x="1500320" y="2493579"/>
              <a:ext cx="160774" cy="1607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2">
                <a:defRPr/>
              </a:pPr>
              <a:endParaRPr lang="nl-NL" sz="2800">
                <a:solidFill>
                  <a:prstClr val="white"/>
                </a:solidFill>
                <a:latin typeface="Helvetica Light" panose="020B04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20246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A90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51" y="1393458"/>
            <a:ext cx="3803741" cy="5087552"/>
          </a:xfrm>
          <a:prstGeom prst="rect">
            <a:avLst/>
          </a:prstGeom>
        </p:spPr>
      </p:pic>
      <p:grpSp>
        <p:nvGrpSpPr>
          <p:cNvPr id="26" name="Groep 25"/>
          <p:cNvGrpSpPr/>
          <p:nvPr/>
        </p:nvGrpSpPr>
        <p:grpSpPr>
          <a:xfrm>
            <a:off x="931632" y="3426665"/>
            <a:ext cx="2261100" cy="2294136"/>
            <a:chOff x="-152400" y="790215"/>
            <a:chExt cx="3466214" cy="3516858"/>
          </a:xfrm>
        </p:grpSpPr>
        <p:sp>
          <p:nvSpPr>
            <p:cNvPr id="24" name="Rechthoek 23"/>
            <p:cNvSpPr/>
            <p:nvPr/>
          </p:nvSpPr>
          <p:spPr>
            <a:xfrm>
              <a:off x="1519243" y="2699609"/>
              <a:ext cx="122925" cy="59226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2">
                <a:defRPr/>
              </a:pPr>
              <a:endParaRPr lang="nl-NL" sz="2800">
                <a:solidFill>
                  <a:prstClr val="white"/>
                </a:solidFill>
                <a:highlight>
                  <a:srgbClr val="FF0000"/>
                </a:highlight>
                <a:latin typeface="Helvetica Light" panose="020B0403020202020204" pitchFamily="34" charset="0"/>
              </a:endParaRPr>
            </a:p>
          </p:txBody>
        </p:sp>
        <p:sp>
          <p:nvSpPr>
            <p:cNvPr id="18" name="Ovaal 17"/>
            <p:cNvSpPr/>
            <p:nvPr/>
          </p:nvSpPr>
          <p:spPr>
            <a:xfrm>
              <a:off x="-152400" y="840859"/>
              <a:ext cx="3466214" cy="346621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2">
                <a:defRPr/>
              </a:pPr>
              <a:endParaRPr lang="nl-NL" sz="2800">
                <a:solidFill>
                  <a:prstClr val="white"/>
                </a:solidFill>
                <a:latin typeface="Helvetica Light" panose="020B0403020202020204" pitchFamily="34" charset="0"/>
              </a:endParaRPr>
            </a:p>
          </p:txBody>
        </p:sp>
        <p:sp>
          <p:nvSpPr>
            <p:cNvPr id="21" name="Gelijkbenige driehoek 20"/>
            <p:cNvSpPr/>
            <p:nvPr/>
          </p:nvSpPr>
          <p:spPr>
            <a:xfrm>
              <a:off x="1538169" y="790215"/>
              <a:ext cx="85075" cy="1641707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2">
                <a:defRPr/>
              </a:pPr>
              <a:endParaRPr lang="nl-NL" sz="2800">
                <a:solidFill>
                  <a:prstClr val="white"/>
                </a:solidFill>
                <a:highlight>
                  <a:srgbClr val="FF0000"/>
                </a:highlight>
                <a:latin typeface="Helvetica Light" panose="020B0403020202020204" pitchFamily="34" charset="0"/>
              </a:endParaRPr>
            </a:p>
          </p:txBody>
        </p:sp>
        <p:sp>
          <p:nvSpPr>
            <p:cNvPr id="22" name="Ring 21"/>
            <p:cNvSpPr/>
            <p:nvPr/>
          </p:nvSpPr>
          <p:spPr>
            <a:xfrm>
              <a:off x="1438664" y="2431923"/>
              <a:ext cx="284087" cy="284087"/>
            </a:xfrm>
            <a:prstGeom prst="donu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2">
                <a:defRPr/>
              </a:pPr>
              <a:endParaRPr lang="nl-NL" sz="2800">
                <a:solidFill>
                  <a:prstClr val="black"/>
                </a:solidFill>
                <a:highlight>
                  <a:srgbClr val="FF0000"/>
                </a:highlight>
                <a:latin typeface="Helvetica Light" panose="020B0403020202020204" pitchFamily="34" charset="0"/>
              </a:endParaRPr>
            </a:p>
          </p:txBody>
        </p:sp>
        <p:sp>
          <p:nvSpPr>
            <p:cNvPr id="23" name="Ovaal 22"/>
            <p:cNvSpPr/>
            <p:nvPr/>
          </p:nvSpPr>
          <p:spPr>
            <a:xfrm>
              <a:off x="1500320" y="2493579"/>
              <a:ext cx="160774" cy="1607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2">
                <a:defRPr/>
              </a:pPr>
              <a:endParaRPr lang="nl-NL" sz="2800">
                <a:solidFill>
                  <a:prstClr val="white"/>
                </a:solidFill>
                <a:latin typeface="Helvetica Light" panose="020B0403020202020204" pitchFamily="34" charset="0"/>
              </a:endParaRPr>
            </a:p>
          </p:txBody>
        </p:sp>
      </p:grp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89B3B256-7CA0-08E4-5316-1A010B1066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131" y="1415316"/>
            <a:ext cx="3803741" cy="5087552"/>
          </a:xfrm>
          <a:prstGeom prst="rect">
            <a:avLst/>
          </a:prstGeom>
        </p:spPr>
      </p:pic>
      <p:grpSp>
        <p:nvGrpSpPr>
          <p:cNvPr id="12" name="Groep 11">
            <a:extLst>
              <a:ext uri="{FF2B5EF4-FFF2-40B4-BE49-F238E27FC236}">
                <a16:creationId xmlns:a16="http://schemas.microsoft.com/office/drawing/2014/main" id="{937217C8-44D0-DA26-AAEF-3991C378B1E0}"/>
              </a:ext>
            </a:extLst>
          </p:cNvPr>
          <p:cNvGrpSpPr/>
          <p:nvPr/>
        </p:nvGrpSpPr>
        <p:grpSpPr>
          <a:xfrm>
            <a:off x="4976611" y="3448523"/>
            <a:ext cx="2261100" cy="2294136"/>
            <a:chOff x="-152400" y="790215"/>
            <a:chExt cx="3466214" cy="3516858"/>
          </a:xfrm>
        </p:grpSpPr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04601331-D8DD-6D17-7746-6B44FF680A45}"/>
                </a:ext>
              </a:extLst>
            </p:cNvPr>
            <p:cNvSpPr/>
            <p:nvPr/>
          </p:nvSpPr>
          <p:spPr>
            <a:xfrm>
              <a:off x="1519243" y="2699609"/>
              <a:ext cx="122925" cy="59226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2">
                <a:defRPr/>
              </a:pPr>
              <a:endParaRPr lang="nl-NL" sz="2800">
                <a:solidFill>
                  <a:prstClr val="white"/>
                </a:solidFill>
                <a:highlight>
                  <a:srgbClr val="FF0000"/>
                </a:highlight>
                <a:latin typeface="Helvetica Light" panose="020B0403020202020204" pitchFamily="34" charset="0"/>
              </a:endParaRPr>
            </a:p>
          </p:txBody>
        </p:sp>
        <p:sp>
          <p:nvSpPr>
            <p:cNvPr id="14" name="Ovaal 13">
              <a:extLst>
                <a:ext uri="{FF2B5EF4-FFF2-40B4-BE49-F238E27FC236}">
                  <a16:creationId xmlns:a16="http://schemas.microsoft.com/office/drawing/2014/main" id="{1FE0D48F-54D8-F643-8CD0-2E405B17E3C2}"/>
                </a:ext>
              </a:extLst>
            </p:cNvPr>
            <p:cNvSpPr/>
            <p:nvPr/>
          </p:nvSpPr>
          <p:spPr>
            <a:xfrm>
              <a:off x="-152400" y="840859"/>
              <a:ext cx="3466214" cy="346621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2">
                <a:defRPr/>
              </a:pPr>
              <a:endParaRPr lang="nl-NL" sz="2800">
                <a:solidFill>
                  <a:prstClr val="white"/>
                </a:solidFill>
                <a:latin typeface="Helvetica Light" panose="020B0403020202020204" pitchFamily="34" charset="0"/>
              </a:endParaRPr>
            </a:p>
          </p:txBody>
        </p:sp>
        <p:sp>
          <p:nvSpPr>
            <p:cNvPr id="15" name="Gelijkbenige driehoek 20">
              <a:extLst>
                <a:ext uri="{FF2B5EF4-FFF2-40B4-BE49-F238E27FC236}">
                  <a16:creationId xmlns:a16="http://schemas.microsoft.com/office/drawing/2014/main" id="{7CE77961-4D14-203E-3BF7-813B5F4B2514}"/>
                </a:ext>
              </a:extLst>
            </p:cNvPr>
            <p:cNvSpPr/>
            <p:nvPr/>
          </p:nvSpPr>
          <p:spPr>
            <a:xfrm>
              <a:off x="1538169" y="790215"/>
              <a:ext cx="85075" cy="1641707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2">
                <a:defRPr/>
              </a:pPr>
              <a:endParaRPr lang="nl-NL" sz="2800">
                <a:solidFill>
                  <a:prstClr val="white"/>
                </a:solidFill>
                <a:highlight>
                  <a:srgbClr val="FF0000"/>
                </a:highlight>
                <a:latin typeface="Helvetica Light" panose="020B0403020202020204" pitchFamily="34" charset="0"/>
              </a:endParaRPr>
            </a:p>
          </p:txBody>
        </p:sp>
        <p:sp>
          <p:nvSpPr>
            <p:cNvPr id="16" name="Ring 15">
              <a:extLst>
                <a:ext uri="{FF2B5EF4-FFF2-40B4-BE49-F238E27FC236}">
                  <a16:creationId xmlns:a16="http://schemas.microsoft.com/office/drawing/2014/main" id="{76AE831E-739E-44F8-2AF4-DD41AC0F26FF}"/>
                </a:ext>
              </a:extLst>
            </p:cNvPr>
            <p:cNvSpPr/>
            <p:nvPr/>
          </p:nvSpPr>
          <p:spPr>
            <a:xfrm>
              <a:off x="1438664" y="2431923"/>
              <a:ext cx="284087" cy="284087"/>
            </a:xfrm>
            <a:prstGeom prst="donu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2">
                <a:defRPr/>
              </a:pPr>
              <a:endParaRPr lang="nl-NL" sz="2800">
                <a:solidFill>
                  <a:prstClr val="black"/>
                </a:solidFill>
                <a:highlight>
                  <a:srgbClr val="FF0000"/>
                </a:highlight>
                <a:latin typeface="Helvetica Light" panose="020B0403020202020204" pitchFamily="34" charset="0"/>
              </a:endParaRPr>
            </a:p>
          </p:txBody>
        </p:sp>
        <p:sp>
          <p:nvSpPr>
            <p:cNvPr id="17" name="Ovaal 16">
              <a:extLst>
                <a:ext uri="{FF2B5EF4-FFF2-40B4-BE49-F238E27FC236}">
                  <a16:creationId xmlns:a16="http://schemas.microsoft.com/office/drawing/2014/main" id="{556E171E-016E-997C-AF0E-4FF0837C7ED5}"/>
                </a:ext>
              </a:extLst>
            </p:cNvPr>
            <p:cNvSpPr/>
            <p:nvPr/>
          </p:nvSpPr>
          <p:spPr>
            <a:xfrm>
              <a:off x="1500320" y="2493579"/>
              <a:ext cx="160774" cy="1607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2">
                <a:defRPr/>
              </a:pPr>
              <a:endParaRPr lang="nl-NL" sz="2800">
                <a:solidFill>
                  <a:prstClr val="white"/>
                </a:solidFill>
                <a:latin typeface="Helvetica Light" panose="020B0403020202020204" pitchFamily="34" charset="0"/>
              </a:endParaRPr>
            </a:p>
          </p:txBody>
        </p:sp>
      </p:grp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86A44970-6867-EAB7-1834-F3D07EB055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110" y="1393458"/>
            <a:ext cx="3803741" cy="5087552"/>
          </a:xfrm>
          <a:prstGeom prst="rect">
            <a:avLst/>
          </a:prstGeom>
        </p:spPr>
      </p:pic>
      <p:grpSp>
        <p:nvGrpSpPr>
          <p:cNvPr id="20" name="Groep 19">
            <a:extLst>
              <a:ext uri="{FF2B5EF4-FFF2-40B4-BE49-F238E27FC236}">
                <a16:creationId xmlns:a16="http://schemas.microsoft.com/office/drawing/2014/main" id="{B0EF59F1-9EFB-E45F-325B-80C75D19EA4C}"/>
              </a:ext>
            </a:extLst>
          </p:cNvPr>
          <p:cNvGrpSpPr/>
          <p:nvPr/>
        </p:nvGrpSpPr>
        <p:grpSpPr>
          <a:xfrm>
            <a:off x="9021591" y="3426665"/>
            <a:ext cx="2261100" cy="2294136"/>
            <a:chOff x="-152400" y="790215"/>
            <a:chExt cx="3466214" cy="3516858"/>
          </a:xfrm>
        </p:grpSpPr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E929D978-E456-EB9A-E2AF-5E69999A1AFC}"/>
                </a:ext>
              </a:extLst>
            </p:cNvPr>
            <p:cNvSpPr/>
            <p:nvPr/>
          </p:nvSpPr>
          <p:spPr>
            <a:xfrm>
              <a:off x="1519243" y="2699609"/>
              <a:ext cx="122925" cy="59226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2">
                <a:defRPr/>
              </a:pPr>
              <a:endParaRPr lang="nl-NL" sz="2800">
                <a:solidFill>
                  <a:prstClr val="white"/>
                </a:solidFill>
                <a:highlight>
                  <a:srgbClr val="FF0000"/>
                </a:highlight>
                <a:latin typeface="Helvetica Light" panose="020B0403020202020204" pitchFamily="34" charset="0"/>
              </a:endParaRPr>
            </a:p>
          </p:txBody>
        </p:sp>
        <p:sp>
          <p:nvSpPr>
            <p:cNvPr id="27" name="Ovaal 26">
              <a:extLst>
                <a:ext uri="{FF2B5EF4-FFF2-40B4-BE49-F238E27FC236}">
                  <a16:creationId xmlns:a16="http://schemas.microsoft.com/office/drawing/2014/main" id="{1826A1DF-2EB0-D3BD-2040-EE33C40CB119}"/>
                </a:ext>
              </a:extLst>
            </p:cNvPr>
            <p:cNvSpPr/>
            <p:nvPr/>
          </p:nvSpPr>
          <p:spPr>
            <a:xfrm>
              <a:off x="-152400" y="840859"/>
              <a:ext cx="3466214" cy="346621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2">
                <a:defRPr/>
              </a:pPr>
              <a:endParaRPr lang="nl-NL" sz="2800">
                <a:solidFill>
                  <a:prstClr val="white"/>
                </a:solidFill>
                <a:latin typeface="Helvetica Light" panose="020B0403020202020204" pitchFamily="34" charset="0"/>
              </a:endParaRPr>
            </a:p>
          </p:txBody>
        </p:sp>
        <p:sp>
          <p:nvSpPr>
            <p:cNvPr id="28" name="Gelijkbenige driehoek 20">
              <a:extLst>
                <a:ext uri="{FF2B5EF4-FFF2-40B4-BE49-F238E27FC236}">
                  <a16:creationId xmlns:a16="http://schemas.microsoft.com/office/drawing/2014/main" id="{B1712ED5-B5BE-4274-18A2-95665A36CE64}"/>
                </a:ext>
              </a:extLst>
            </p:cNvPr>
            <p:cNvSpPr/>
            <p:nvPr/>
          </p:nvSpPr>
          <p:spPr>
            <a:xfrm>
              <a:off x="1538169" y="790215"/>
              <a:ext cx="85075" cy="1641707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2">
                <a:defRPr/>
              </a:pPr>
              <a:endParaRPr lang="nl-NL" sz="2800">
                <a:solidFill>
                  <a:prstClr val="white"/>
                </a:solidFill>
                <a:highlight>
                  <a:srgbClr val="FF0000"/>
                </a:highlight>
                <a:latin typeface="Helvetica Light" panose="020B0403020202020204" pitchFamily="34" charset="0"/>
              </a:endParaRPr>
            </a:p>
          </p:txBody>
        </p:sp>
        <p:sp>
          <p:nvSpPr>
            <p:cNvPr id="29" name="Ring 28">
              <a:extLst>
                <a:ext uri="{FF2B5EF4-FFF2-40B4-BE49-F238E27FC236}">
                  <a16:creationId xmlns:a16="http://schemas.microsoft.com/office/drawing/2014/main" id="{F6F03929-5A66-32DD-A088-4885032AFA08}"/>
                </a:ext>
              </a:extLst>
            </p:cNvPr>
            <p:cNvSpPr/>
            <p:nvPr/>
          </p:nvSpPr>
          <p:spPr>
            <a:xfrm>
              <a:off x="1438664" y="2431923"/>
              <a:ext cx="284087" cy="284087"/>
            </a:xfrm>
            <a:prstGeom prst="donu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2">
                <a:defRPr/>
              </a:pPr>
              <a:endParaRPr lang="nl-NL" sz="2800">
                <a:solidFill>
                  <a:prstClr val="black"/>
                </a:solidFill>
                <a:highlight>
                  <a:srgbClr val="FF0000"/>
                </a:highlight>
                <a:latin typeface="Helvetica Light" panose="020B0403020202020204" pitchFamily="34" charset="0"/>
              </a:endParaRPr>
            </a:p>
          </p:txBody>
        </p:sp>
        <p:sp>
          <p:nvSpPr>
            <p:cNvPr id="30" name="Ovaal 29">
              <a:extLst>
                <a:ext uri="{FF2B5EF4-FFF2-40B4-BE49-F238E27FC236}">
                  <a16:creationId xmlns:a16="http://schemas.microsoft.com/office/drawing/2014/main" id="{3DDBFEF7-007B-9788-7CF4-FA9A38D139FC}"/>
                </a:ext>
              </a:extLst>
            </p:cNvPr>
            <p:cNvSpPr/>
            <p:nvPr/>
          </p:nvSpPr>
          <p:spPr>
            <a:xfrm>
              <a:off x="1500320" y="2493579"/>
              <a:ext cx="160774" cy="1607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2">
                <a:defRPr/>
              </a:pPr>
              <a:endParaRPr lang="nl-NL" sz="2800">
                <a:solidFill>
                  <a:prstClr val="white"/>
                </a:solidFill>
                <a:latin typeface="Helvetica Light" panose="020B04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43641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500"/>
                            </p:stCondLst>
                            <p:childTnLst>
                              <p:par>
                                <p:cTn id="11" presetID="8" presetClass="emph" presetSubtype="0" repeatCount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8" presetClass="emph" presetSubtype="0" repeatCount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4253</TotalTime>
  <Words>73</Words>
  <Application>Microsoft Macintosh PowerPoint</Application>
  <PresentationFormat>Breedbeeld</PresentationFormat>
  <Paragraphs>9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 Light</vt:lpstr>
      <vt:lpstr>Kantoorthema</vt:lpstr>
      <vt:lpstr>PowerPoint-presentatie</vt:lpstr>
      <vt:lpstr>PowerPoint-presentatie</vt:lpstr>
    </vt:vector>
  </TitlesOfParts>
  <Company>Rijksoverheid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Rütte, Jeroen le</dc:creator>
  <cp:lastModifiedBy>Pauline le Rutte</cp:lastModifiedBy>
  <cp:revision>15</cp:revision>
  <dcterms:created xsi:type="dcterms:W3CDTF">2021-09-29T16:40:18Z</dcterms:created>
  <dcterms:modified xsi:type="dcterms:W3CDTF">2022-11-22T11:11:18Z</dcterms:modified>
</cp:coreProperties>
</file>